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19.png" ContentType="image/png"/>
  <Override PartName="/ppt/media/image1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27.xml" ContentType="application/vnd.openxmlformats-officedocument.presentationml.slide+xml"/>
  <Override PartName="/ppt/slides/slide15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15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16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24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27.xml.rels" ContentType="application/vnd.openxmlformats-package.relationships+xml"/>
  <Override PartName="/ppt/slides/_rels/slide9.xml.rels" ContentType="application/vnd.openxmlformats-package.relationships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D0A7A5C-92F3-4F58-BB1D-1908814F4AE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3FB8859-B84C-423E-879F-C33808BC53D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D8A2009-DF6D-4A91-8564-355E9D761C7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185F3E1-1F6C-4688-9370-055C3AAF771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804017E-EE2F-43A6-9703-6C70D27F304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30CA07D-502E-450D-88A6-45DF31B32CA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BC3E588-B290-426F-8CEF-EAC27ED6D45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ADA7BF-69F3-4D2C-88AA-E32C5D4098E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1D92EEE-758C-4F09-AF2B-FA3417B03D0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3B1347C-1266-4203-B17F-7BF55F67BBE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D923A17-2526-4CB1-AC5C-59AB0ACAEBC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F7FE903-4C35-4B2A-BCD1-61C6136FAC1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03F0F10-6D78-4953-BB4F-027B97058DD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26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48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9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150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151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1519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2024-09-02T16:41:17Z</dcterms:modified>
  <cp:revision>29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